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5" autoAdjust="0"/>
    <p:restoredTop sz="86393" autoAdjust="0"/>
  </p:normalViewPr>
  <p:slideViewPr>
    <p:cSldViewPr snapToGrid="0">
      <p:cViewPr varScale="1">
        <p:scale>
          <a:sx n="63" d="100"/>
          <a:sy n="63" d="100"/>
        </p:scale>
        <p:origin x="348" y="84"/>
      </p:cViewPr>
      <p:guideLst>
        <p:guide orient="horz" pos="2160"/>
        <p:guide pos="2880"/>
        <p:guide orient="horz" pos="720"/>
        <p:guide orient="horz" pos="576"/>
        <p:guide orient="horz" pos="768"/>
        <p:guide orient="horz" pos="672"/>
      </p:guideLst>
    </p:cSldViewPr>
  </p:slideViewPr>
  <p:outlineViewPr>
    <p:cViewPr>
      <p:scale>
        <a:sx n="33" d="100"/>
        <a:sy n="33" d="100"/>
      </p:scale>
      <p:origin x="0" y="-117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4805</Words>
  <Application>Microsoft Office PowerPoint</Application>
  <PresentationFormat>On-screen Show (4:3)</PresentationFormat>
  <Paragraphs>558</Paragraphs>
  <Slides>68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Courier New</vt:lpstr>
      <vt:lpstr>1_Office Theme</vt:lpstr>
      <vt:lpstr>2_Office Theme</vt:lpstr>
      <vt:lpstr>Understanding the Middle Stage of Dementia for the Interprofessional Team  Module 6 </vt:lpstr>
      <vt:lpstr>Copyright Language  </vt:lpstr>
      <vt:lpstr>Outline</vt:lpstr>
      <vt:lpstr>Learning Objectives</vt:lpstr>
      <vt:lpstr>Photo - Senior Man</vt:lpstr>
      <vt:lpstr>Key Take-Home Messages</vt:lpstr>
      <vt:lpstr>Outline 2 - Clinical manifestations of the middle stage of dementias - Overview</vt:lpstr>
      <vt:lpstr>Overview: Middle Stage of Dementias </vt:lpstr>
      <vt:lpstr>Photo - Senior Woman with Attendant</vt:lpstr>
      <vt:lpstr>Progressive Deterioration of Cognitive  and Executive Functioning</vt:lpstr>
      <vt:lpstr>Behavioral and Psychological Symptoms of Dementia (BPSD): Common Disturbances </vt:lpstr>
      <vt:lpstr>Outline 3 - Clinical manifestations of the middle stage of dementias - Alzheimer’s disease and related dementias</vt:lpstr>
      <vt:lpstr>Middle Stage of Alzheimer’s Disease (AD)</vt:lpstr>
      <vt:lpstr>Photo - Senior Woman with Concerned Look</vt:lpstr>
      <vt:lpstr>Middle Stage of Vascular Dementia (VaD)</vt:lpstr>
      <vt:lpstr>Middle Stage of Lewy Body Dementia (LBD): Including DLB and PDD </vt:lpstr>
      <vt:lpstr>Frontotemporal Degeneration (FTD)</vt:lpstr>
      <vt:lpstr>Outline 4 - Managing common symptoms and manifestations of middle stage of dementia - Behavioral and psychological manifestations of dementia (BPSD)</vt:lpstr>
      <vt:lpstr>Behavioral and Psychological Symptoms of Dementia (BPSD) </vt:lpstr>
      <vt:lpstr>Photo - Senior with Medical Attendant</vt:lpstr>
      <vt:lpstr>Assessing for BPSD</vt:lpstr>
      <vt:lpstr>Managing BPSD: Overview</vt:lpstr>
      <vt:lpstr>Outline 5 - Managing common symptoms and manifestations of middle stage of dementia - DICE model or Describe, Investigate, Create, and Evaluate Model</vt:lpstr>
      <vt:lpstr>A Model for Managing BPSD: The DICE Approach</vt:lpstr>
      <vt:lpstr>General Strategies</vt:lpstr>
      <vt:lpstr>Common Sleep Disorders in Dementia </vt:lpstr>
      <vt:lpstr>Disordered Sleep: Overview</vt:lpstr>
      <vt:lpstr>“Sundown” Syndrome </vt:lpstr>
      <vt:lpstr>Sleep Disorders in Alzheimer’s Disease </vt:lpstr>
      <vt:lpstr>Alzheimer’s Disease and Obstructive Sleep Apnea</vt:lpstr>
      <vt:lpstr>Photo - Senior Man in CPAP mask.</vt:lpstr>
      <vt:lpstr>Sleep Disorders: LBD</vt:lpstr>
      <vt:lpstr>Sleep Disorders: bvFTD</vt:lpstr>
      <vt:lpstr>Sleep Disorders: Vascular Dementia (VaD)</vt:lpstr>
      <vt:lpstr>Treating Sleep Disorders in Dementia</vt:lpstr>
      <vt:lpstr>DICE: Addressing Circadian Rhythm Disruptions</vt:lpstr>
      <vt:lpstr>Photo - Senior Man Taking Medicine</vt:lpstr>
      <vt:lpstr>Psychotic Symptoms</vt:lpstr>
      <vt:lpstr>Using DICE Strategies for Addressing Delusions  and Hallucinations</vt:lpstr>
      <vt:lpstr>Photo - Senior Man in Distress</vt:lpstr>
      <vt:lpstr>Agitation</vt:lpstr>
      <vt:lpstr>Using DICE Strategies to Address Agitation </vt:lpstr>
      <vt:lpstr>Using DICE Strategies to Address Agitation (continued) </vt:lpstr>
      <vt:lpstr>Outline 6 - Managing common symptoms and manifestations of middle stage of dementia - Sexuality and intimacy Issues</vt:lpstr>
      <vt:lpstr>Sexuality and Physical Intimacy Issues</vt:lpstr>
      <vt:lpstr>Photo - Senior Couple</vt:lpstr>
      <vt:lpstr>Using DICE to Address Inappropriate Sexual Behavior </vt:lpstr>
      <vt:lpstr>Outline 7 - Safety considerations</vt:lpstr>
      <vt:lpstr>Safety Overview</vt:lpstr>
      <vt:lpstr>Medication Management </vt:lpstr>
      <vt:lpstr>Photo - Medical Pill Container</vt:lpstr>
      <vt:lpstr>Driving</vt:lpstr>
      <vt:lpstr>Photo - Senior Man Getting out of Car</vt:lpstr>
      <vt:lpstr>Home Safety Concerns</vt:lpstr>
      <vt:lpstr>Are Persons Living with Dementia Able to Live at Home? </vt:lpstr>
      <vt:lpstr>Are Persons with Intellectual Disability Living with Dementia Able to Live at Home? </vt:lpstr>
      <vt:lpstr>Adapting the Home Environment</vt:lpstr>
      <vt:lpstr>Is It Safe to Leave the PLwD Alone?</vt:lpstr>
      <vt:lpstr>Case Study</vt:lpstr>
      <vt:lpstr>Missing—Wandering—Elopement: Getting Lost in the Community</vt:lpstr>
      <vt:lpstr>Outline 8 - Transitioning from home to long-term care, when needed</vt:lpstr>
      <vt:lpstr>Transitioning from Home to Long-Term Care: Residential Care Options</vt:lpstr>
      <vt:lpstr>Photo - Man Looking Outside Window</vt:lpstr>
      <vt:lpstr>Evaluation</vt:lpstr>
      <vt:lpstr>Evaluation (continued 1)</vt:lpstr>
      <vt:lpstr>Evaluation (continued 2)</vt:lpstr>
      <vt:lpstr>Acknowledgements</vt:lpstr>
      <vt:lpstr>Brought to you by the  U.S. Department of Health and Human Services, Health Resources and Services Administration</vt:lpstr>
    </vt:vector>
  </TitlesOfParts>
  <Company>HHS/HRSA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Middle Stage of Dementia for the Interprofessional Team - Module 6</dc:title>
  <dc:subject>Department of Health and Human Services; Health Resources and Services Administration;</dc:subject>
  <dc:creator>Department of Health and Human Services;Health Resources and Services Administration</dc:creator>
  <cp:keywords>Department of Health and Human Services; Health Resources and Services Administration; Middle-Stage Dementia; Care Partner; Interprofessional Team; Module 6; Alzheimer’s disease; Vascular dementia; Vascular cognitive impairment; Lewy body dementia; Frontotemporal degeneration</cp:keywords>
  <cp:lastModifiedBy>Cummings, Mackenzie (HRSA)</cp:lastModifiedBy>
  <cp:revision>84</cp:revision>
  <dcterms:modified xsi:type="dcterms:W3CDTF">2018-11-01T15:47:43Z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