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009"/>
    <a:srgbClr val="C3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954" y="84"/>
      </p:cViewPr>
      <p:guideLst>
        <p:guide orient="horz" pos="2160"/>
        <p:guide pos="2880"/>
        <p:guide pos="2832"/>
      </p:guideLst>
    </p:cSldViewPr>
  </p:slideViewPr>
  <p:outlineViewPr>
    <p:cViewPr>
      <p:scale>
        <a:sx n="33" d="100"/>
        <a:sy n="33" d="100"/>
      </p:scale>
      <p:origin x="0" y="-142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50" y="90"/>
      </p:cViewPr>
      <p:guideLst/>
    </p:cSldViewPr>
  </p:notesViewPr>
  <p:gridSpacing cx="76200" cy="76200"/>
</p:viewPr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3ff120d-8bd5-4291-a148-70db8d7e9204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67234D7727749955A18EB9CD6DB92" ma:contentTypeVersion="26" ma:contentTypeDescription="Create a new document." ma:contentTypeScope="" ma:versionID="3bc23a56344392738f1d89c59dc103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f7013dfca677fccb853a96b9f329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4A1473-DB10-4EEF-89EB-77A103E69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1810A-DC3D-4E25-B17B-C67CF8287A7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3AAAB64-7667-4567-8A78-435D67A80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7724EAA-EF10-4EE5-8408-CD8705C7EDAB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2116</Words>
  <Application>Microsoft Office PowerPoint</Application>
  <PresentationFormat>On-screen Show (4:3)</PresentationFormat>
  <Paragraphs>194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1_Office Theme</vt:lpstr>
      <vt:lpstr>2_Office Theme</vt:lpstr>
      <vt:lpstr>Interprofessional Team Roles  and Responsibilities in Providing Person-Centered Care Module 9 </vt:lpstr>
      <vt:lpstr>Copyright Language</vt:lpstr>
      <vt:lpstr>Photo – Healthcare worker with senior woman</vt:lpstr>
      <vt:lpstr>Outline</vt:lpstr>
      <vt:lpstr>Learning Objectives</vt:lpstr>
      <vt:lpstr>Key Take-Home Messages</vt:lpstr>
      <vt:lpstr>Outline </vt:lpstr>
      <vt:lpstr>Introduction</vt:lpstr>
      <vt:lpstr>Person-Centered Care (PCC) Approach</vt:lpstr>
      <vt:lpstr>Applying Essential Elements of the AGS Person-Centered Care for PLwD</vt:lpstr>
      <vt:lpstr>Developing a Person-Centered Plan</vt:lpstr>
      <vt:lpstr>Photo – Nurse with senior woman</vt:lpstr>
      <vt:lpstr>Developing a Person-Centered Plan (continued)</vt:lpstr>
      <vt:lpstr>Benefits and Challenges of Person-Centered Care Approaches</vt:lpstr>
      <vt:lpstr>Outline. </vt:lpstr>
      <vt:lpstr>American Geriatrics Society Expert Panel Defines Person-Centered Care</vt:lpstr>
      <vt:lpstr>Collaborative Interprofessional/Interdisciplinary Team Approach</vt:lpstr>
      <vt:lpstr>Photo – Nurses’ Station</vt:lpstr>
      <vt:lpstr>Interprofessional/Interdisciplinary Team Member Roles and Responsibilities: Introduction</vt:lpstr>
      <vt:lpstr>Primary Care Providers (Physicians, Nurse Practitioners and Physician Assistants) </vt:lpstr>
      <vt:lpstr>Photo – Healthcare worker by senior woman’s hospital bed</vt:lpstr>
      <vt:lpstr>Registered Nurses</vt:lpstr>
      <vt:lpstr>Photo – Healthcare worker smiling to patient</vt:lpstr>
      <vt:lpstr>Physical Therapists, Occupational Therapists, Dieticians/Nutritionists</vt:lpstr>
      <vt:lpstr>Photo – Dietician with senior woman</vt:lpstr>
      <vt:lpstr>Psychiatrists and Psychologists </vt:lpstr>
      <vt:lpstr>Clinical Social Workers</vt:lpstr>
      <vt:lpstr>Other Medical Specialists and Community Partners </vt:lpstr>
      <vt:lpstr>Attorneys and Accountants/Financial Advisors</vt:lpstr>
      <vt:lpstr>Creating Dementia Care Teams</vt:lpstr>
      <vt:lpstr>Evolution of Roles as the Dementia Progresses</vt:lpstr>
      <vt:lpstr>Evaluation</vt:lpstr>
      <vt:lpstr>Evaluation (continued 1)</vt:lpstr>
      <vt:lpstr>Evaluation (continued 2)</vt:lpstr>
      <vt:lpstr>Evaluation (continued 3)</vt:lpstr>
      <vt:lpstr>Acknowledgements</vt:lpstr>
      <vt:lpstr>Brought to you by the  U.S. Department of Health and Human Services, Health Resources and Services Administration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Interprofessional Team Roles and Responsibilities - Module 9</dc:title>
  <dc:subject>Interprofessional Team Roles and Responsibilities - Module 9</dc:subject>
  <dc:creator>Health Resources and Services Administration</dc:creator>
  <cp:keywords>Department of Health and Human Services; Health Resources and Services Administration; Interprofessional Team Roles;  Interprofessional Team Responsibilities; Module 9;</cp:keywords>
  <cp:lastModifiedBy>Cummings, Mackenzie (HRSA)</cp:lastModifiedBy>
  <cp:revision>66</cp:revision>
  <dcterms:modified xsi:type="dcterms:W3CDTF">2018-11-28T17:00:29Z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0x01010048F67234D7727749955A18EB9CD6DB92</vt:lpwstr>
  </property>
</Properties>
</file>