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287"/>
    <a:srgbClr val="9F0002"/>
    <a:srgbClr val="ECB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347" autoAdjust="0"/>
  </p:normalViewPr>
  <p:slideViewPr>
    <p:cSldViewPr snapToGrid="0">
      <p:cViewPr varScale="1">
        <p:scale>
          <a:sx n="104" d="100"/>
          <a:sy n="104" d="100"/>
        </p:scale>
        <p:origin x="1446" y="126"/>
      </p:cViewPr>
      <p:guideLst>
        <p:guide orient="horz" pos="2160"/>
        <p:guide pos="2880"/>
        <p:guide orient="horz" pos="3191"/>
        <p:guide orient="horz" pos="720"/>
        <p:guide orient="horz" pos="1079"/>
        <p:guide pos="384"/>
        <p:guide orient="horz" pos="576"/>
        <p:guide orient="horz" pos="983"/>
        <p:guide pos="4560"/>
      </p:guideLst>
    </p:cSldViewPr>
  </p:slideViewPr>
  <p:outlineViewPr>
    <p:cViewPr>
      <p:scale>
        <a:sx n="33" d="100"/>
        <a:sy n="33" d="100"/>
      </p:scale>
      <p:origin x="0" y="-4058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67234D7727749955A18EB9CD6DB92" ma:contentTypeVersion="28" ma:contentTypeDescription="Create a new document." ma:contentTypeScope="" ma:versionID="ae945d43b0cbc4503d01322433c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3a2edc3d9b1cc909dce531124bd56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3ff120d-8bd5-4291-a148-70db8d7e9204" ContentTypeId="0x01" PreviousValue="false"/>
</file>

<file path=customXml/itemProps1.xml><?xml version="1.0" encoding="utf-8"?>
<ds:datastoreItem xmlns:ds="http://schemas.openxmlformats.org/officeDocument/2006/customXml" ds:itemID="{B8260432-020A-44CE-8F9E-F2F917BFA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BC4F60-3765-4F00-969F-46EA13634D1A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CC294A8-2AA2-49E9-94E9-0A5E51077D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5C69B23-876A-4741-95F2-474D642873D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2684</Words>
  <Application>Microsoft Office PowerPoint</Application>
  <PresentationFormat>On-screen Show (4:3)</PresentationFormat>
  <Paragraphs>258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Courier New</vt:lpstr>
      <vt:lpstr>Times New Roman</vt:lpstr>
      <vt:lpstr>1_Office Theme</vt:lpstr>
      <vt:lpstr>2_Office Theme</vt:lpstr>
      <vt:lpstr>Palliative and End-of-Life Care for Persons Living with Dementia  MODULE 12 </vt:lpstr>
      <vt:lpstr>Copyright Language</vt:lpstr>
      <vt:lpstr>Photo – Young man by senior man’s hospital bed</vt:lpstr>
      <vt:lpstr>Outline</vt:lpstr>
      <vt:lpstr>Learning Objectives</vt:lpstr>
      <vt:lpstr>Photo – Senior man in wheelchair</vt:lpstr>
      <vt:lpstr>Key Take-Home Messages</vt:lpstr>
      <vt:lpstr>Outline </vt:lpstr>
      <vt:lpstr>Introduction and Overview</vt:lpstr>
      <vt:lpstr>Photo – Senior man lying down in apparent pain</vt:lpstr>
      <vt:lpstr>Manifestations of End-Stage Dementia</vt:lpstr>
      <vt:lpstr>Manifestations of End-Stage Dementia (continued)</vt:lpstr>
      <vt:lpstr>End-of-Life Goals</vt:lpstr>
      <vt:lpstr>Photo – Senior woman</vt:lpstr>
      <vt:lpstr>Behavioral and Psychological Symptoms of End-Stage Dementia</vt:lpstr>
      <vt:lpstr>Role of the Health Care Team During End-of-Life Care </vt:lpstr>
      <vt:lpstr>Outline.</vt:lpstr>
      <vt:lpstr>Continuum of Care for PLwD</vt:lpstr>
      <vt:lpstr>Photo – Senior man being helped out of a wheelchair</vt:lpstr>
      <vt:lpstr>Defining Palliative Care</vt:lpstr>
      <vt:lpstr>Distinguishing Palliative Care from Hospice Care </vt:lpstr>
      <vt:lpstr>Palliative Care Addresses Quality-of-Life Issues</vt:lpstr>
      <vt:lpstr>Where and by Whom Palliative Care is Provided </vt:lpstr>
      <vt:lpstr>Barriers to the Use of Palliative Care</vt:lpstr>
      <vt:lpstr>Outline*</vt:lpstr>
      <vt:lpstr>The Role of Percutaneous Endoscopic Gastrostomy Feeding Tubes in Advanced Dementia</vt:lpstr>
      <vt:lpstr>Medication Management</vt:lpstr>
      <vt:lpstr>Photo – Senior man instructed on use of pill container</vt:lpstr>
      <vt:lpstr>Medical and Psychiatric Issues</vt:lpstr>
      <vt:lpstr>Photo – Senior man</vt:lpstr>
      <vt:lpstr>Outline#</vt:lpstr>
      <vt:lpstr>Hospice Care</vt:lpstr>
      <vt:lpstr>When to Consider Hospice Care </vt:lpstr>
      <vt:lpstr>Photo – Senior man watching over sleeping senior woman</vt:lpstr>
      <vt:lpstr>When to Consider Hospice Care in Persons with End-Stage FTD</vt:lpstr>
      <vt:lpstr>Barriers to Acceptance of Hospice Care </vt:lpstr>
      <vt:lpstr>Prognostication Difficulties Associated with  Hospice Care </vt:lpstr>
      <vt:lpstr>Photo – Senior woman looking out the window</vt:lpstr>
      <vt:lpstr>Differences in Hospice Care by Setting </vt:lpstr>
      <vt:lpstr>End-of-Life Care for PLwD from People of Color and Other Groups</vt:lpstr>
      <vt:lpstr>Care Partner Issues During End-Stage Dementia</vt:lpstr>
      <vt:lpstr>Evaluation</vt:lpstr>
      <vt:lpstr>Evaluation (continued)</vt:lpstr>
      <vt:lpstr>Acknowledgements</vt:lpstr>
      <vt:lpstr>Brought to you by the  U.S. Department of Health and Human Services, Health Resources and Services 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and End-of-Life Care for Persons Living With Dementia - Module 12</dc:title>
  <dc:subject>Palliative and End-of-Life Care for Persons Living With Dementia - Module 12</dc:subject>
  <dc:creator>Department of Health and Human Services;Health Resources and Services Administration</dc:creator>
  <cp:keywords>Department of Health and Human Services; Health Resources and Services Administration; Palliative Care; End-of-Life Care; Persons Living With Dementia; PLwD; Module 12; End-stage dementia; End-of-life issues; Hospice Care;</cp:keywords>
  <cp:lastModifiedBy>Cummings, Mackenzie (HRSA)</cp:lastModifiedBy>
  <cp:revision>45</cp:revision>
  <dcterms:modified xsi:type="dcterms:W3CDTF">2018-12-13T16:00:59Z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0x01010048F67234D7727749955A18EB9CD6DB92</vt:lpwstr>
  </property>
</Properties>
</file>