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6410" autoAdjust="0"/>
  </p:normalViewPr>
  <p:slideViewPr>
    <p:cSldViewPr snapToGrid="0">
      <p:cViewPr varScale="1">
        <p:scale>
          <a:sx n="104" d="100"/>
          <a:sy n="104" d="100"/>
        </p:scale>
        <p:origin x="1446" y="126"/>
      </p:cViewPr>
      <p:guideLst>
        <p:guide orient="horz" pos="2160"/>
        <p:guide pos="2880"/>
        <p:guide orient="horz" pos="720"/>
        <p:guide orient="horz"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5124</Words>
  <Application>Microsoft Office PowerPoint</Application>
  <PresentationFormat>On-screen Show (4:3)</PresentationFormat>
  <Paragraphs>473</Paragraphs>
  <Slides>77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Courier New</vt:lpstr>
      <vt:lpstr>3_Office Theme</vt:lpstr>
      <vt:lpstr>4_Office Theme</vt:lpstr>
      <vt:lpstr>Recognizing the Role of Diversity in Dementia Care  MODULE 3 </vt:lpstr>
      <vt:lpstr>Copyright Language</vt:lpstr>
      <vt:lpstr>Outline</vt:lpstr>
      <vt:lpstr>Learning Objectives</vt:lpstr>
      <vt:lpstr>Photo -  Senior woman resting</vt:lpstr>
      <vt:lpstr>Key Take-Home Messages</vt:lpstr>
      <vt:lpstr>Outline 2 – Why Address Diversity in Dementia?</vt:lpstr>
      <vt:lpstr>Health Insurance Portability and Accountability Act (HIPAA) Considerations</vt:lpstr>
      <vt:lpstr>Photo - Senior woman and family</vt:lpstr>
      <vt:lpstr>Introduction: Why Address Diversity in Dementia?</vt:lpstr>
      <vt:lpstr>Diversity in Dementia: Key Points </vt:lpstr>
      <vt:lpstr>Diversity in Dementia: Key Points (continued)</vt:lpstr>
      <vt:lpstr>Defining the Terms: Race Versus Ethnicity</vt:lpstr>
      <vt:lpstr>Defining the Terms: Incidence Versus Prevalence</vt:lpstr>
      <vt:lpstr>Defining the Terms: Gender Identity Versus Sexual Orientation</vt:lpstr>
      <vt:lpstr>Disparities in Health Care</vt:lpstr>
      <vt:lpstr>General Barriers to Assessment</vt:lpstr>
      <vt:lpstr>Recommendations from the American Geriatrics Society’s (AGS) Ethnogeriatrics Committee </vt:lpstr>
      <vt:lpstr>Outline 3 - Conditions and Factors that Influence Rates of Dementia</vt:lpstr>
      <vt:lpstr>Conditions and Factors That Influence Rates of Dementia </vt:lpstr>
      <vt:lpstr>Photo - Woman pushing man on wheelchair</vt:lpstr>
      <vt:lpstr>Genetic Factors: APOE-ε4 and Race </vt:lpstr>
      <vt:lpstr>Hypertension and Other Cardiovascular Factors</vt:lpstr>
      <vt:lpstr>Diabetes as Independent Risk Factor for Cognitive Impairment</vt:lpstr>
      <vt:lpstr>Outline 4 - Dementia Across Sex, Race, and Ethnicity</vt:lpstr>
      <vt:lpstr>Rates of Dementia Vary by Sex, Race, and Ethnicity: Overview</vt:lpstr>
      <vt:lpstr>Photo - Senior man</vt:lpstr>
      <vt:lpstr>Outline 5 - Sex</vt:lpstr>
      <vt:lpstr>Rates of Dementia by Sex</vt:lpstr>
      <vt:lpstr>Photo - Senior woman holding face</vt:lpstr>
      <vt:lpstr>Outline 6 - Black/African American</vt:lpstr>
      <vt:lpstr>Dementia Prevalence and Incidence Among Black/African Americans</vt:lpstr>
      <vt:lpstr>Photo - Nurse holding senior woman’s hand</vt:lpstr>
      <vt:lpstr>Risk Factors for Dementia Among Black/African Americans</vt:lpstr>
      <vt:lpstr>Dementia Assessment Issues Among Black/African Americans</vt:lpstr>
      <vt:lpstr>Dementia Treatment Issues Among Black/African Americans </vt:lpstr>
      <vt:lpstr>Dementia Care Partner Issues for Black/African Americans</vt:lpstr>
      <vt:lpstr>Outline 7 - Hispanic/Latino</vt:lpstr>
      <vt:lpstr>Dementia Prevalence Among Hispanic/Latino Americans </vt:lpstr>
      <vt:lpstr>Photo - Senior Hispanic Couple</vt:lpstr>
      <vt:lpstr>Risk Factors for Dementia Among Hispanic/Latino Americans</vt:lpstr>
      <vt:lpstr>Dementia Assessment Issues Among Hispanic/Latino Americans</vt:lpstr>
      <vt:lpstr>Dementia Treatment Issues Among Hispanic/Latino Americans</vt:lpstr>
      <vt:lpstr>Dementia Care Partner Issues for Hispanic/Latino Americans</vt:lpstr>
      <vt:lpstr>Outline 8 - Asian American</vt:lpstr>
      <vt:lpstr>Chinese Americans: Overview </vt:lpstr>
      <vt:lpstr>Photo - Senior Asian American</vt:lpstr>
      <vt:lpstr>Dementia Among the Chinese American Population</vt:lpstr>
      <vt:lpstr>Barriers to Assessment and Treatment Among Chinese Americans</vt:lpstr>
      <vt:lpstr>Influence of Chinese Cultural Values on Dementia </vt:lpstr>
      <vt:lpstr>Dementia Among the Filipino American Population</vt:lpstr>
      <vt:lpstr>Dementia Among the Vietnamese American Population</vt:lpstr>
      <vt:lpstr>Photo - Vietnamese senior man</vt:lpstr>
      <vt:lpstr>Dementia Among the Korean American Population</vt:lpstr>
      <vt:lpstr>Photo – Korean senior woman</vt:lpstr>
      <vt:lpstr>Dementia Among the Japanese American Population </vt:lpstr>
      <vt:lpstr>Photo - Japanese senior woman with grandson</vt:lpstr>
      <vt:lpstr>Outline 9 - American Indian/Alaska Native</vt:lpstr>
      <vt:lpstr>American Indians/Alaska Natives </vt:lpstr>
      <vt:lpstr>Photo - American Indian senior man</vt:lpstr>
      <vt:lpstr>Outline 10 - Native Hawaiian/Other Pacific Islander</vt:lpstr>
      <vt:lpstr>Native Hawaiian and Pacific Island Elders</vt:lpstr>
      <vt:lpstr>Outline 11 - Dementia in Other Unique Populations </vt:lpstr>
      <vt:lpstr>Photo - Two senior women</vt:lpstr>
      <vt:lpstr>Dementia Among the Lesbian, Gay, Bisexual, and Transgender (LGBT) Communities: Prevalence</vt:lpstr>
      <vt:lpstr>Barriers to Assessment, Diagnosis, and Caregiving of LGBT Persons Living with Dementia</vt:lpstr>
      <vt:lpstr>Photo – Two men holding hands</vt:lpstr>
      <vt:lpstr>Dementia Risk Factors Associated with the Lesbian, Gay, Bisexual, and Transgender (LGBT) Communities </vt:lpstr>
      <vt:lpstr>Barriers to Care in Rural America</vt:lpstr>
      <vt:lpstr>Photo - Man with Horse</vt:lpstr>
      <vt:lpstr>Dementia and Intellectual Disabilities</vt:lpstr>
      <vt:lpstr>Dementia and Intellectual Disabilities (continued)</vt:lpstr>
      <vt:lpstr>Evaluation</vt:lpstr>
      <vt:lpstr>Evaluation (continued 1)</vt:lpstr>
      <vt:lpstr>Evaluation (continued 2)</vt:lpstr>
      <vt:lpstr>Acknowledgements</vt:lpstr>
      <vt:lpstr>Brought to you by the  U.S. Department of Health and Human Services, Health Resources and Services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the Role of Diversity in Dementia Care - Module 3</dc:title>
  <dc:subject>Recognizing the Role of Diversity in Dementia Care - Module 3</dc:subject>
  <dc:creator>Department of Health and Human Services;Health Resources and Services Administration</dc:creator>
  <cp:keywords>Department of Health and Human Services; Health Resources and Services Administration; Diversity in Dementia Care; Module 3; Rates of Dementia; Dementia Across Sex; Dementia Across Race; Dementia Across Ethnicity; Dementia in Unique Populations</cp:keywords>
  <cp:lastModifiedBy>Cummings, Mackenzie (HRSA)</cp:lastModifiedBy>
  <cp:revision>129</cp:revision>
  <dcterms:modified xsi:type="dcterms:W3CDTF">2018-09-27T16:36:28Z</dcterms:modified>
</cp:coreProperties>
</file>