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978"/>
    <a:srgbClr val="792977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9" autoAdjust="0"/>
  </p:normalViewPr>
  <p:slideViewPr>
    <p:cSldViewPr>
      <p:cViewPr varScale="1">
        <p:scale>
          <a:sx n="104" d="100"/>
          <a:sy n="104" d="100"/>
        </p:scale>
        <p:origin x="1446" y="126"/>
      </p:cViewPr>
      <p:guideLst>
        <p:guide orient="horz" pos="576"/>
        <p:guide pos="384"/>
        <p:guide orient="horz" pos="720"/>
        <p:guide pos="2980"/>
      </p:guideLst>
    </p:cSldViewPr>
  </p:slideViewPr>
  <p:outlineViewPr>
    <p:cViewPr>
      <p:scale>
        <a:sx n="33" d="100"/>
        <a:sy n="33" d="100"/>
      </p:scale>
      <p:origin x="0" y="-31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HRSA-template-2015</Template>
  <TotalTime>6679</TotalTime>
  <Words>3666</Words>
  <Application>Microsoft Office PowerPoint</Application>
  <PresentationFormat>On-screen Show (4:3)</PresentationFormat>
  <Paragraphs>240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Times New Roman</vt:lpstr>
      <vt:lpstr>1_Office Theme</vt:lpstr>
      <vt:lpstr>2_Office Theme</vt:lpstr>
      <vt:lpstr>Providing and Discussing a Dementia Diagnosis with Persons Living with Dementia (PLwD) and Their Care Partners  MODULE 4</vt:lpstr>
      <vt:lpstr>Copyright Language</vt:lpstr>
      <vt:lpstr>Outline</vt:lpstr>
      <vt:lpstr>Learning Objectives</vt:lpstr>
      <vt:lpstr>Photo - Senior Couple</vt:lpstr>
      <vt:lpstr>Key Take Home Messages</vt:lpstr>
      <vt:lpstr>Outline 2- Benefits of Providing Early Diagnosis</vt:lpstr>
      <vt:lpstr>Medical and Psychosocial Benefits of Providing a Dementia Diagnosis During Early Stages</vt:lpstr>
      <vt:lpstr>Photo - Doctor talking to patient</vt:lpstr>
      <vt:lpstr>Potential Cautions for Providing Early Diagnosis</vt:lpstr>
      <vt:lpstr>Legal and Financial Benefits of Providing a Dementia Diagnosis During Earlier Stages</vt:lpstr>
      <vt:lpstr>Benefits of Providing a Diagnosis of Middle-Stage Dementia</vt:lpstr>
      <vt:lpstr>Outline 3 - Providing a Diagnosis of Dementia</vt:lpstr>
      <vt:lpstr>How to Provide a Diagnosis of Dementia: Overview</vt:lpstr>
      <vt:lpstr>Photo - Senior couple with doctor</vt:lpstr>
      <vt:lpstr>How to Provide the Diagnosis:  Expert Panel Recommendations</vt:lpstr>
      <vt:lpstr>Best Practices For Disclosing a Dementia Diagnosis</vt:lpstr>
      <vt:lpstr>Challenges of Providing a Diagnosis of Dementia</vt:lpstr>
      <vt:lpstr>Assessing Medical Decision-Making Capacity</vt:lpstr>
      <vt:lpstr>Assessing Medical Decision-Making Capacity (continued)</vt:lpstr>
      <vt:lpstr>Primary Care Provider Barriers to Providing a Diagnosis of Dementia </vt:lpstr>
      <vt:lpstr>Outline 4 - Discussing the Diagnosis</vt:lpstr>
      <vt:lpstr>Discussing the Diagnosis of Dementia with PLwD </vt:lpstr>
      <vt:lpstr>Discussing the Diagnosis of Dementia With PLwD  (continued)</vt:lpstr>
      <vt:lpstr>Discussing the Diagnosis with a PLwD with an Intellectual Disability</vt:lpstr>
      <vt:lpstr>Photo - Woman with Doctor</vt:lpstr>
      <vt:lpstr>Willingness to Receive a Diagnosis of Dementia </vt:lpstr>
      <vt:lpstr>Addressing Denial</vt:lpstr>
      <vt:lpstr>Addressing Perceived Negative Attitudes and Misperceptions</vt:lpstr>
      <vt:lpstr>HIPAA Rules and Discussing a Diagnosis of Dementia</vt:lpstr>
      <vt:lpstr>Discussing the Diagnosis with Care Partners</vt:lpstr>
      <vt:lpstr>Addressing Care Partner Needs</vt:lpstr>
      <vt:lpstr>Effect of Care Partner Health on the Quality of Life (QoL) of a PLwD</vt:lpstr>
      <vt:lpstr>When to Utilize Additional Resources </vt:lpstr>
      <vt:lpstr>Evaluation</vt:lpstr>
      <vt:lpstr>Evaluation (continued 1)</vt:lpstr>
      <vt:lpstr>Evaluation (continued 2) </vt:lpstr>
      <vt:lpstr>Evaluation (continued 3) </vt:lpstr>
      <vt:lpstr>Acknowledgements</vt:lpstr>
      <vt:lpstr>Brought to you by the  U.S. Department of Health and Human Services, Health Resources and Services Administration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and Discussing a Dementia Diagnosis with Persons Living with Dementia (PLwD) and their Care Partner(s) - Module 4</dc:title>
  <dc:subject>Providing and Discussing a Dementia Diagnosis with Persons Living with Dementia (PLwD) and their Care Partner(s) - Module 4</dc:subject>
  <dc:creator>Department of Health and Human Services;Health Resources and Services Administration</dc:creator>
  <cp:keywords>Department of Health and Human Services; Health Resources and Services Administration; Providing Dementia Diagnosis; Discussing a Dementia Diagnosis; Persons Living with Dementia; Care Partner; Module 4;</cp:keywords>
  <cp:lastModifiedBy>Cummings, Mackenzie (HRSA)</cp:lastModifiedBy>
  <cp:revision>384</cp:revision>
  <dcterms:created xsi:type="dcterms:W3CDTF">2016-09-14T02:24:17Z</dcterms:created>
  <dcterms:modified xsi:type="dcterms:W3CDTF">2018-09-27T15:14:45Z</dcterms:modified>
</cp:coreProperties>
</file>