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2" autoAdjust="0"/>
  </p:normalViewPr>
  <p:slideViewPr>
    <p:cSldViewPr>
      <p:cViewPr varScale="1">
        <p:scale>
          <a:sx n="104" d="100"/>
          <a:sy n="104" d="100"/>
        </p:scale>
        <p:origin x="1446" y="126"/>
      </p:cViewPr>
      <p:guideLst>
        <p:guide orient="horz" pos="2160"/>
        <p:guide pos="2880"/>
        <p:guide orient="horz" pos="576"/>
        <p:guide orient="horz" pos="1104"/>
        <p:guide orient="horz" pos="48"/>
        <p:guide orient="horz" pos="720"/>
        <p:guide pos="4752"/>
        <p:guide pos="384"/>
        <p:guide pos="5759"/>
        <p:guide pos="1152"/>
      </p:guideLst>
    </p:cSldViewPr>
  </p:slideViewPr>
  <p:outlineViewPr>
    <p:cViewPr>
      <p:scale>
        <a:sx n="33" d="100"/>
        <a:sy n="33" d="100"/>
      </p:scale>
      <p:origin x="0" y="-18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58" y="-96"/>
      </p:cViewPr>
      <p:guideLst>
        <p:guide orient="horz" pos="2880"/>
        <p:guide pos="2160"/>
      </p:guideLst>
    </p:cSldViewPr>
  </p:notesViewPr>
  <p:gridSpacing cx="76200" cy="76200"/>
</p:viewPr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HRSA-template-2015</Template>
  <TotalTime>8282</TotalTime>
  <Words>3334</Words>
  <Application>Microsoft Office PowerPoint</Application>
  <PresentationFormat>On-screen Show (4:3)</PresentationFormat>
  <Paragraphs>431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Courier New</vt:lpstr>
      <vt:lpstr>Times New Roman</vt:lpstr>
      <vt:lpstr>3_Office Theme</vt:lpstr>
      <vt:lpstr>4_Office Theme</vt:lpstr>
      <vt:lpstr>Diagnosing Dementia  MODULE 2</vt:lpstr>
      <vt:lpstr>Copyright Language</vt:lpstr>
      <vt:lpstr>Outline</vt:lpstr>
      <vt:lpstr>Learning Objectives</vt:lpstr>
      <vt:lpstr>Key Take-Home Messages</vt:lpstr>
      <vt:lpstr>Outline 2</vt:lpstr>
      <vt:lpstr>What is Dementia?</vt:lpstr>
      <vt:lpstr>Photo - Senior Woman</vt:lpstr>
      <vt:lpstr>What is Dementia (continued)</vt:lpstr>
      <vt:lpstr>APA DSM-5:  Redefining Dementia as “Neurocognitive Disorders”</vt:lpstr>
      <vt:lpstr>Outline 3</vt:lpstr>
      <vt:lpstr>Value of Early Detection and Diagnosis</vt:lpstr>
      <vt:lpstr>Photo - Doctor with Senior Patient</vt:lpstr>
      <vt:lpstr>USPSTF Recommendations: A Lack of Evidence to Support Universal Screening</vt:lpstr>
      <vt:lpstr>The Medicare Annual Wellness Visit:  The Requirement to Assess for Cognitive Impairment</vt:lpstr>
      <vt:lpstr>The Benefits of Early Recognition of Cognitive Impairment: The IAGG and GARN Consensus Conference</vt:lpstr>
      <vt:lpstr>Outline 4</vt:lpstr>
      <vt:lpstr>When to Consider Dementia in a Differential Diagnosis</vt:lpstr>
      <vt:lpstr>Photo - Healthcare worker with senior woman</vt:lpstr>
      <vt:lpstr>Describing the Process: From Detection of Cognitive Impairment or Dementia to Diagnosis in Primary Care Setting </vt:lpstr>
      <vt:lpstr>Describing the Process: From Detection of Cognitive Impairment or Dementia to Diagnosis in Primary Care Setting (continued)</vt:lpstr>
      <vt:lpstr>Detecting Cognitive Impairment in Primary Care Clinical Settings: Observation and Warning Signs</vt:lpstr>
      <vt:lpstr>Detecting Cognitive Impairment in Primary Care Clinical Settings: Patient History</vt:lpstr>
      <vt:lpstr>Detecting Cognitive Impairment in Primary Care Clinical Settings: Patient History (continued)</vt:lpstr>
      <vt:lpstr>Detecting Cognitive Impairment in the Primary Care Clinical Setting: The Importance of Informant or Care Partner Reports</vt:lpstr>
      <vt:lpstr>Properties of Cognitive Tests Suitable for Primary Care Visits</vt:lpstr>
      <vt:lpstr>Photo - Nurse with couple</vt:lpstr>
      <vt:lpstr>Brief Cognitive Assessment Tools</vt:lpstr>
      <vt:lpstr>Brief Cognitive Assessment Tools (continued)</vt:lpstr>
      <vt:lpstr>Comprehensive Evaluation If Dementia Is Suspected</vt:lpstr>
      <vt:lpstr>Conducting Evaluation When Intellectual Disability Is Present</vt:lpstr>
      <vt:lpstr>Recommended Tests for Developing a Differential Diagnosis</vt:lpstr>
      <vt:lpstr>The Role of Biomarkers in Diagnosis of Dementia</vt:lpstr>
      <vt:lpstr>Treatable Conditions Causing Cognitive Impairment </vt:lpstr>
      <vt:lpstr>Photo - Nurse with senior woman</vt:lpstr>
      <vt:lpstr>Delirium: An Overview</vt:lpstr>
      <vt:lpstr>Depression: An Overview</vt:lpstr>
      <vt:lpstr>Dementia, Depression, Delirium</vt:lpstr>
      <vt:lpstr>Outline 5</vt:lpstr>
      <vt:lpstr>Dementia Due to Alzheimer’s Disease (AD)</vt:lpstr>
      <vt:lpstr>Photo - Senior man</vt:lpstr>
      <vt:lpstr>Diagnosing Mild Cognitive Impairment (MCI)</vt:lpstr>
      <vt:lpstr>Appropriate Use of Brain Amyloid PET Scans</vt:lpstr>
      <vt:lpstr>Diagnosing Vascular Dementia (VaD)</vt:lpstr>
      <vt:lpstr>Diagnosing Lewy Body Dementias (LBD)</vt:lpstr>
      <vt:lpstr>Distinguishing Between Lewy Body Dementias (LBD) and Alzheimer’s Disease</vt:lpstr>
      <vt:lpstr>Diagnosing Frontotemporal Degeneration (FTD) </vt:lpstr>
      <vt:lpstr>Diagnosing Frontotemporal Degeneration (continued) </vt:lpstr>
      <vt:lpstr>Diagnosis of Early Onset Dementia (EOD) </vt:lpstr>
      <vt:lpstr>Evaluation</vt:lpstr>
      <vt:lpstr>Evaluation (continued)</vt:lpstr>
      <vt:lpstr>Acknowledgements</vt:lpstr>
      <vt:lpstr>Brought to you by the  U.S. Department of Health and Human Services, Health Resources and Services Administration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Dementia - Module 2</dc:title>
  <dc:subject>Diagnosing Dementia - Module 2</dc:subject>
  <dc:creator>Department of Health and Human Services;Health Resources and Services Administration</dc:creator>
  <cp:keywords>Department of Health and Human Services; Health Resources and Services Administration; Diagnosing Dementia; Mild Cognitive Impairment; MCI; Dementia; Interprofessional Team; Module 1; Alzheimer's Disease; ADRD; Vascular Dementia; Lewy Body Dementia; Frontotemporal Degeneration;</cp:keywords>
  <cp:lastModifiedBy>Cummings, Mackenzie (HRSA)</cp:lastModifiedBy>
  <cp:revision>358</cp:revision>
  <cp:lastPrinted>2016-08-19T17:50:57Z</cp:lastPrinted>
  <dcterms:created xsi:type="dcterms:W3CDTF">2016-09-12T00:59:14Z</dcterms:created>
  <dcterms:modified xsi:type="dcterms:W3CDTF">2018-10-11T15:00:22Z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