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2978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71" autoAdjust="0"/>
  </p:normalViewPr>
  <p:slideViewPr>
    <p:cSldViewPr snapToGrid="0">
      <p:cViewPr varScale="1">
        <p:scale>
          <a:sx n="63" d="100"/>
          <a:sy n="63" d="100"/>
        </p:scale>
        <p:origin x="95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007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2922" y="78"/>
      </p:cViewPr>
      <p:guideLst/>
    </p:cSldViewPr>
  </p:notesViewPr>
  <p:gridSpacing cx="76200" cy="76200"/>
</p:viewPr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haredContentType xmlns="Microsoft.SharePoint.Taxonomy.ContentTypeSync" SourceId="13ff120d-8bd5-4291-a148-70db8d7e9204" ContentTypeId="0x01" PreviousValue="fals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F67234D7727749955A18EB9CD6DB92" ma:contentTypeVersion="26" ma:contentTypeDescription="Create a new document." ma:contentTypeScope="" ma:versionID="3bc23a56344392738f1d89c59dc103e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af7013dfca677fccb853a96b9f329e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0ABBE90-793B-4F6D-A509-DA31D315077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05D9087-BB0C-4243-A369-AE5AF431A358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BA8143EF-57E9-4DD4-9C16-8A05B645BE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4.xml><?xml version="1.0" encoding="utf-8"?>
<ds:datastoreItem xmlns:ds="http://schemas.openxmlformats.org/officeDocument/2006/customXml" ds:itemID="{F2ABCA84-61B0-47B8-B598-B4EE3CB27BEE}">
  <ds:schemaRefs>
    <ds:schemaRef ds:uri="http://purl.org/dc/elements/1.1/"/>
    <ds:schemaRef ds:uri="http://www.w3.org/XML/1998/namespace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2284</TotalTime>
  <Words>2703</Words>
  <Application>Microsoft Office PowerPoint</Application>
  <PresentationFormat>On-screen Show (4:3)</PresentationFormat>
  <Paragraphs>344</Paragraphs>
  <Slides>44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Arial</vt:lpstr>
      <vt:lpstr>Calibri</vt:lpstr>
      <vt:lpstr>Courier New</vt:lpstr>
      <vt:lpstr>Times New Roman</vt:lpstr>
      <vt:lpstr>1_Office Theme</vt:lpstr>
      <vt:lpstr>2_Office Theme</vt:lpstr>
      <vt:lpstr>Management of Common Medical Conditions Observed During Middle and Late Stages of Dementia MODULE 7 </vt:lpstr>
      <vt:lpstr>Copyright Language</vt:lpstr>
      <vt:lpstr>Outline</vt:lpstr>
      <vt:lpstr>Learning Objectives</vt:lpstr>
      <vt:lpstr>Key Take-Home Messages</vt:lpstr>
      <vt:lpstr>Outline 2</vt:lpstr>
      <vt:lpstr>Overview of Middle Stage Dementias</vt:lpstr>
      <vt:lpstr>Overview of Late Stage Dementias</vt:lpstr>
      <vt:lpstr>Outline 3</vt:lpstr>
      <vt:lpstr>Developing an Individualized Primary Care Plan</vt:lpstr>
      <vt:lpstr>Photo - Nurse helping senior man</vt:lpstr>
      <vt:lpstr>Outline 4</vt:lpstr>
      <vt:lpstr>Medication Management</vt:lpstr>
      <vt:lpstr>Outline 5</vt:lpstr>
      <vt:lpstr>Comorbidities: Overview and Prevalence</vt:lpstr>
      <vt:lpstr>Most Common Comorbidities Identified in Dementia</vt:lpstr>
      <vt:lpstr>Outline 6</vt:lpstr>
      <vt:lpstr>Pain in Dementia: Prevalence</vt:lpstr>
      <vt:lpstr>Pathophysiology of Pain in Dementia</vt:lpstr>
      <vt:lpstr>Manifestations of Pain in Persons Living With Dementia</vt:lpstr>
      <vt:lpstr>Photo - Senior woman in apparent pain</vt:lpstr>
      <vt:lpstr>Challenges in Assessing Pain in Persons Living With Dementia</vt:lpstr>
      <vt:lpstr>Pain Management in Persons Living with Dementia: Nonpharmacologic Options</vt:lpstr>
      <vt:lpstr>Outline 7</vt:lpstr>
      <vt:lpstr>Infections</vt:lpstr>
      <vt:lpstr>Outline 8</vt:lpstr>
      <vt:lpstr>Urinary Incontinence: Prevalence</vt:lpstr>
      <vt:lpstr>Photo - Blue liquid on absorbing sheet</vt:lpstr>
      <vt:lpstr>Urinary Incontinence: Diagnostic Considerations </vt:lpstr>
      <vt:lpstr>Managing Urinary Incontinence in Persons Living with Dementia</vt:lpstr>
      <vt:lpstr>Incontinence: Dermatologic (and other) Consequences</vt:lpstr>
      <vt:lpstr>Fecal Incontinence</vt:lpstr>
      <vt:lpstr>Outline 9</vt:lpstr>
      <vt:lpstr>Eating Difficulties in PLwD: Overview</vt:lpstr>
      <vt:lpstr>Photo - Senior woman being spoonfed</vt:lpstr>
      <vt:lpstr>Eating Difficulties in Persons Living with Specific Dementias</vt:lpstr>
      <vt:lpstr>Management of Eating Difficulties in PLwD</vt:lpstr>
      <vt:lpstr>Outline 10</vt:lpstr>
      <vt:lpstr>Miscellaneous Medical Concerns</vt:lpstr>
      <vt:lpstr>Psychosis in Parkinson’s Disease Dementia (PDD) </vt:lpstr>
      <vt:lpstr>Evaluation</vt:lpstr>
      <vt:lpstr>Evaluation (continued)</vt:lpstr>
      <vt:lpstr>Acknowledgements</vt:lpstr>
      <vt:lpstr>Brought to you by the  U.S. Department of Health and Human Services, Health Resources and Services Administration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Management of Common Medical Conditions Observed During Middle and Late Stages of Dementia - Module 7</dc:title>
  <dc:subject>Management of Common Medical Conditions Observed During Middle and Late Stages of Dementia - Module 7</dc:subject>
  <dc:creator>Department of Health and Human Services;Health Resources and Services Administration</dc:creator>
  <cp:keywords>Department of Health and Human Services; Health Resources and Services Administration; Management of Common Medical Conditions; Middle Stages of Dementia; Late Stages of Dementia; Module 7; Medication Management; Comorbidities; Pain; Infection; Incontinence; Eating dysfunction;</cp:keywords>
  <cp:lastModifiedBy>Mackenzie Cummings</cp:lastModifiedBy>
  <cp:revision>76</cp:revision>
  <dcterms:modified xsi:type="dcterms:W3CDTF">2018-11-07T19:29:08Z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0x01010048F67234D7727749955A18EB9CD6DB92</vt:lpwstr>
  </property>
</Properties>
</file>